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7" r:id="rId3"/>
    <p:sldId id="278" r:id="rId4"/>
    <p:sldId id="279" r:id="rId5"/>
    <p:sldId id="280" r:id="rId6"/>
    <p:sldId id="271" r:id="rId7"/>
    <p:sldId id="272" r:id="rId8"/>
    <p:sldId id="274" r:id="rId9"/>
    <p:sldId id="273" r:id="rId10"/>
    <p:sldId id="270" r:id="rId11"/>
    <p:sldId id="262" r:id="rId12"/>
    <p:sldId id="264" r:id="rId13"/>
    <p:sldId id="269" r:id="rId14"/>
    <p:sldId id="268" r:id="rId15"/>
    <p:sldId id="266" r:id="rId16"/>
    <p:sldId id="267" r:id="rId17"/>
    <p:sldId id="276" r:id="rId18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4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33.png"/><Relationship Id="rId17" Type="http://schemas.openxmlformats.org/officeDocument/2006/relationships/image" Target="../media/image62.png"/><Relationship Id="rId2" Type="http://schemas.openxmlformats.org/officeDocument/2006/relationships/image" Target="../media/image5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32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3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41.png"/><Relationship Id="rId12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9.pn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47.png"/><Relationship Id="rId12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8.png"/><Relationship Id="rId5" Type="http://schemas.openxmlformats.org/officeDocument/2006/relationships/image" Target="../media/image45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0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826317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56" y="112638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85" y="1696563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270964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1" y="4837171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5" y="112638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0" y="1687039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5" y="326144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4829671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112638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1696563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3267728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5" y="482967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48" y="168703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12638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09" y="1687039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61440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0" y="4835841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447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4835841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18462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692863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3267264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966621" y="-1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0" y="1824509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4509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16" y="1824509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45" y="1824509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6" y="1824509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16" y="325254"/>
            <a:ext cx="720000" cy="108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5254"/>
            <a:ext cx="720000" cy="108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49" y="325254"/>
            <a:ext cx="720000" cy="108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6" y="325254"/>
            <a:ext cx="72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66" y="3418351"/>
            <a:ext cx="720000" cy="108000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9" y="3418351"/>
            <a:ext cx="720000" cy="1080000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4" y="3418351"/>
            <a:ext cx="720000" cy="1080000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95" y="3418351"/>
            <a:ext cx="720000" cy="108000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24" y="3418351"/>
            <a:ext cx="720000" cy="1080000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45" y="3418351"/>
            <a:ext cx="720000" cy="108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0" y="4925191"/>
            <a:ext cx="720000" cy="108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45" y="4920134"/>
            <a:ext cx="720000" cy="10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17606"/>
            <a:ext cx="720000" cy="108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925191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88" y="4925191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77" y="4917606"/>
            <a:ext cx="720000" cy="108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28037"/>
            <a:ext cx="720000" cy="108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21624"/>
            <a:ext cx="720000" cy="108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1924152"/>
            <a:ext cx="720000" cy="108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22134"/>
            <a:ext cx="720000" cy="108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16" y="1928037"/>
            <a:ext cx="720000" cy="108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41" y="1924152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22369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4" y="417312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19" y="419841"/>
            <a:ext cx="720000" cy="1080000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19841"/>
            <a:ext cx="720000" cy="108000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27425"/>
            <a:ext cx="720000" cy="1080000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11745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48258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07876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9180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2966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4835960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107876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1691801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3251916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31225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715150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8631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3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</TotalTime>
  <Words>331</Words>
  <Application>Microsoft Office PowerPoint</Application>
  <PresentationFormat>ユーザー設定</PresentationFormat>
  <Paragraphs>122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163</cp:revision>
  <dcterms:created xsi:type="dcterms:W3CDTF">2019-03-29T05:42:32Z</dcterms:created>
  <dcterms:modified xsi:type="dcterms:W3CDTF">2019-08-20T07:38:22Z</dcterms:modified>
</cp:coreProperties>
</file>